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l-SI"/>
              <a:t>Kliknite, če želite urediti slog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230894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ska slika z na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574140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n na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593517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z na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sl-SI"/>
              <a:t>Kliknite za urejanje slogov besedila matrice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27655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5796898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tolpe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056144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lpec s tremi slikam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552351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3617515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16075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136768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219247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883949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587312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05228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54232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14352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29197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4052255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3DF67-1BD0-583E-A930-F52383EDE6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Kalkulator</a:t>
            </a:r>
            <a:endParaRPr lang="LID4096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E0195F-9F44-ABFD-C9E9-591F1FED30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l-SI" dirty="0"/>
              <a:t>Tara Šiler, Blaž </a:t>
            </a:r>
            <a:r>
              <a:rPr lang="sl-SI" dirty="0" err="1"/>
              <a:t>Pogelšek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023369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9ECDD5C-152A-4CC7-8333-0F367B3A6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F5C92A3-369B-43F3-BDCE-E560B1B0E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AEBE9F1A-B38D-446E-83AE-14B17CE77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l-SI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15B5014-A7EC-4BA6-9C83-8840CF81DB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22C43AB-86D7-420D-8AD7-DC0A15FDD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5E3EB826-A471-488F-9E8A-D65528A3C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l-SI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5D5AA8-773B-469A-8802-9645A4DC9B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42A03850-6F67-67EC-EB08-2D95A3DBE43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12838" y="839361"/>
            <a:ext cx="10022471" cy="5637639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C75AF42C-C556-454E-B2D3-2C917CB81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632936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1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9ECDD5C-152A-4CC7-8333-0F367B3A6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F5C92A3-369B-43F3-BDCE-E560B1B0E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AEBE9F1A-B38D-446E-83AE-14B17CE77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l-SI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15B5014-A7EC-4BA6-9C83-8840CF81DB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22C43AB-86D7-420D-8AD7-DC0A15FDD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5E3EB826-A471-488F-9E8A-D65528A3C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l-SI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85D5AA8-773B-469A-8802-9645A4DC9B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Untitled video - Made with Clipchamp (2)" descr="Slika, ki vsebuje besede posnetek zaslona, kvadrat, oblikovanje&#10;&#10;Opis je samodejno ustvarjen">
            <a:hlinkClick r:id="" action="ppaction://media"/>
            <a:extLst>
              <a:ext uri="{FF2B5EF4-FFF2-40B4-BE49-F238E27FC236}">
                <a16:creationId xmlns:a16="http://schemas.microsoft.com/office/drawing/2014/main" id="{4E7D68BB-2BED-F562-82A6-875BF13B5E2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84802" y="864381"/>
            <a:ext cx="10136028" cy="5701515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C75AF42C-C556-454E-B2D3-2C917CB81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407761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1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9ECDD5C-152A-4CC7-8333-0F367B3A6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F5C92A3-369B-43F3-BDCE-E560B1B0E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AEBE9F1A-B38D-446E-83AE-14B17CE77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l-SI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15B5014-A7EC-4BA6-9C83-8840CF81DB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22C43AB-86D7-420D-8AD7-DC0A15FDD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5E3EB826-A471-488F-9E8A-D65528A3C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l-SI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5D5AA8-773B-469A-8802-9645A4DC9B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Untitled video - Made with Clipchamp (3)">
            <a:hlinkClick r:id="" action="ppaction://media"/>
            <a:extLst>
              <a:ext uri="{FF2B5EF4-FFF2-40B4-BE49-F238E27FC236}">
                <a16:creationId xmlns:a16="http://schemas.microsoft.com/office/drawing/2014/main" id="{ACE87146-80E6-19D7-5DC9-06912CC65FD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98247" y="844742"/>
            <a:ext cx="10166642" cy="5718735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C75AF42C-C556-454E-B2D3-2C917CB81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078129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aelektreno">
  <a:themeElements>
    <a:clrScheme name="Naelektreno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Naelektreno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Naelektreno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38</TotalTime>
  <Words>6</Words>
  <Application>Microsoft Office PowerPoint</Application>
  <PresentationFormat>Širokozaslonsko</PresentationFormat>
  <Paragraphs>2</Paragraphs>
  <Slides>4</Slides>
  <Notes>0</Notes>
  <HiddenSlides>0</HiddenSlides>
  <MMClips>3</MMClips>
  <ScaleCrop>false</ScaleCrop>
  <HeadingPairs>
    <vt:vector size="6" baseType="variant">
      <vt:variant>
        <vt:lpstr>Uporabljene pisave</vt:lpstr>
      </vt:variant>
      <vt:variant>
        <vt:i4>2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4</vt:i4>
      </vt:variant>
    </vt:vector>
  </HeadingPairs>
  <TitlesOfParts>
    <vt:vector size="7" baseType="lpstr">
      <vt:lpstr>Century Gothic</vt:lpstr>
      <vt:lpstr>Wingdings 3</vt:lpstr>
      <vt:lpstr>Naelektreno</vt:lpstr>
      <vt:lpstr>Kalkulator</vt:lpstr>
      <vt:lpstr>PowerPointova predstavitev</vt:lpstr>
      <vt:lpstr>PowerPointova predstavitev</vt:lpstr>
      <vt:lpstr>PowerPointova predstavitev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Kalkulator</dc:title>
  <dc:creator>blaž pogelšek</dc:creator>
  <cp:lastModifiedBy>Šiler, Tara</cp:lastModifiedBy>
  <cp:revision>2</cp:revision>
  <dcterms:created xsi:type="dcterms:W3CDTF">2024-01-25T18:12:52Z</dcterms:created>
  <dcterms:modified xsi:type="dcterms:W3CDTF">2024-01-25T20:05:18Z</dcterms:modified>
</cp:coreProperties>
</file>

<file path=docProps/thumbnail.jpeg>
</file>